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705F-1F1D-4F6D-A0F7-90A2FDA8B4E4}" type="datetimeFigureOut">
              <a:rPr lang="en-US" smtClean="0"/>
              <a:t>18/11/2015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6EAC-53B7-456C-821F-03EECC6B5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705F-1F1D-4F6D-A0F7-90A2FDA8B4E4}" type="datetimeFigureOut">
              <a:rPr lang="en-US" smtClean="0"/>
              <a:t>18/11/2015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6EAC-53B7-456C-821F-03EECC6B5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705F-1F1D-4F6D-A0F7-90A2FDA8B4E4}" type="datetimeFigureOut">
              <a:rPr lang="en-US" smtClean="0"/>
              <a:t>18/11/2015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6EAC-53B7-456C-821F-03EECC6B5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705F-1F1D-4F6D-A0F7-90A2FDA8B4E4}" type="datetimeFigureOut">
              <a:rPr lang="en-US" smtClean="0"/>
              <a:t>18/11/2015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6EAC-53B7-456C-821F-03EECC6B5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705F-1F1D-4F6D-A0F7-90A2FDA8B4E4}" type="datetimeFigureOut">
              <a:rPr lang="en-US" smtClean="0"/>
              <a:t>18/11/2015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6EAC-53B7-456C-821F-03EECC6B5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705F-1F1D-4F6D-A0F7-90A2FDA8B4E4}" type="datetimeFigureOut">
              <a:rPr lang="en-US" smtClean="0"/>
              <a:t>18/11/2015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6EAC-53B7-456C-821F-03EECC6B5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705F-1F1D-4F6D-A0F7-90A2FDA8B4E4}" type="datetimeFigureOut">
              <a:rPr lang="en-US" smtClean="0"/>
              <a:t>18/11/2015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6EAC-53B7-456C-821F-03EECC6B5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705F-1F1D-4F6D-A0F7-90A2FDA8B4E4}" type="datetimeFigureOut">
              <a:rPr lang="en-US" smtClean="0"/>
              <a:t>18/11/2015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6EAC-53B7-456C-821F-03EECC6B5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705F-1F1D-4F6D-A0F7-90A2FDA8B4E4}" type="datetimeFigureOut">
              <a:rPr lang="en-US" smtClean="0"/>
              <a:t>18/11/2015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6EAC-53B7-456C-821F-03EECC6B5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705F-1F1D-4F6D-A0F7-90A2FDA8B4E4}" type="datetimeFigureOut">
              <a:rPr lang="en-US" smtClean="0"/>
              <a:t>18/11/2015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6EAC-53B7-456C-821F-03EECC6B5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9705F-1F1D-4F6D-A0F7-90A2FDA8B4E4}" type="datetimeFigureOut">
              <a:rPr lang="en-US" smtClean="0"/>
              <a:t>18/11/2015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6EAC-53B7-456C-821F-03EECC6B5B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9705F-1F1D-4F6D-A0F7-90A2FDA8B4E4}" type="datetimeFigureOut">
              <a:rPr lang="en-US" smtClean="0"/>
              <a:t>18/11/2015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B6EAC-53B7-456C-821F-03EECC6B5B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Mobile Lost 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12738" b="6250"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r="7467" b="6250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41640" r="7467" b="6250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Mobile Lost Unit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Lost Unit</dc:title>
  <dc:creator>Administrator</dc:creator>
  <cp:lastModifiedBy>Administrator</cp:lastModifiedBy>
  <cp:revision>1</cp:revision>
  <dcterms:created xsi:type="dcterms:W3CDTF">2015-11-18T04:28:49Z</dcterms:created>
  <dcterms:modified xsi:type="dcterms:W3CDTF">2015-11-18T04:35:15Z</dcterms:modified>
</cp:coreProperties>
</file>