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3" r:id="rId3"/>
    <p:sldId id="261" r:id="rId4"/>
    <p:sldId id="272" r:id="rId5"/>
    <p:sldId id="275" r:id="rId6"/>
    <p:sldId id="274" r:id="rId7"/>
    <p:sldId id="289" r:id="rId8"/>
    <p:sldId id="301" r:id="rId9"/>
    <p:sldId id="290" r:id="rId10"/>
    <p:sldId id="303" r:id="rId11"/>
    <p:sldId id="292" r:id="rId12"/>
    <p:sldId id="291" r:id="rId13"/>
    <p:sldId id="295" r:id="rId14"/>
    <p:sldId id="299" r:id="rId15"/>
    <p:sldId id="300" r:id="rId16"/>
    <p:sldId id="276" r:id="rId17"/>
    <p:sldId id="288" r:id="rId18"/>
    <p:sldId id="302" r:id="rId19"/>
    <p:sldId id="273" r:id="rId20"/>
    <p:sldId id="281" r:id="rId21"/>
    <p:sldId id="294" r:id="rId22"/>
    <p:sldId id="287" r:id="rId23"/>
    <p:sldId id="304" r:id="rId24"/>
    <p:sldId id="262" r:id="rId25"/>
    <p:sldId id="263" r:id="rId26"/>
    <p:sldId id="264" r:id="rId27"/>
    <p:sldId id="268" r:id="rId28"/>
    <p:sldId id="270" r:id="rId29"/>
    <p:sldId id="297" r:id="rId30"/>
    <p:sldId id="296" r:id="rId31"/>
    <p:sldId id="256" r:id="rId32"/>
    <p:sldId id="258" r:id="rId33"/>
    <p:sldId id="260" r:id="rId34"/>
    <p:sldId id="265" r:id="rId35"/>
    <p:sldId id="266" r:id="rId36"/>
    <p:sldId id="267" r:id="rId37"/>
    <p:sldId id="277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856" autoAdjust="0"/>
    <p:restoredTop sz="94660"/>
  </p:normalViewPr>
  <p:slideViewPr>
    <p:cSldViewPr>
      <p:cViewPr varScale="1">
        <p:scale>
          <a:sx n="68" d="100"/>
          <a:sy n="68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4E3A-1D7B-4601-A6E1-CFCF85B6C3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E4F6-D440-4B00-B2BB-33B654C26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DashBoard.ppt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Alerts.pp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DashboardMonitoring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BusTiming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etestOnline.pp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disnic.pp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Employment%20News.ppt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Epatwar.ppt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ISS.ppt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Events.ppt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obile%20Lost%20Unit.ppt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DeafDumb.pp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eTest.ppt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E-disha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SMS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elpline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AwarenessWindow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Grievances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NComputing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43400"/>
            <a:ext cx="8229600" cy="2514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Presentation by</a:t>
            </a:r>
            <a:br>
              <a:rPr lang="en-US" sz="2800" dirty="0" smtClean="0"/>
            </a:br>
            <a:r>
              <a:rPr lang="en-US" sz="2800" dirty="0" err="1" smtClean="0"/>
              <a:t>Vinod</a:t>
            </a:r>
            <a:r>
              <a:rPr lang="en-US" sz="2800" dirty="0" smtClean="0"/>
              <a:t> Kumar,</a:t>
            </a:r>
            <a:br>
              <a:rPr lang="en-US" sz="2800" dirty="0" smtClean="0"/>
            </a:br>
            <a:r>
              <a:rPr lang="en-US" sz="2800" dirty="0" smtClean="0"/>
              <a:t>DIO, NIC, </a:t>
            </a:r>
            <a:r>
              <a:rPr lang="en-US" sz="2800" dirty="0" err="1" smtClean="0"/>
              <a:t>Kurukshetra</a:t>
            </a:r>
            <a:endParaRPr lang="en-US" sz="2800" dirty="0"/>
          </a:p>
        </p:txBody>
      </p:sp>
      <p:pic>
        <p:nvPicPr>
          <p:cNvPr id="1027" name="Picture 3" descr="C:\Users\dio\Desktop\Meeting18 (1)\kk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248400" cy="413214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Kurukshetra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Dash Board (Public)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2057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>
                <a:latin typeface="Arial Black" pitchFamily="34" charset="0"/>
                <a:hlinkClick r:id="rId2" action="ppaction://hlinkpres?slideindex=1&amp;slidetitle="/>
              </a:rPr>
              <a:t>Monitoring through Alert Messages</a:t>
            </a:r>
          </a:p>
          <a:p>
            <a:pPr algn="ctr">
              <a:buNone/>
            </a:pPr>
            <a:endParaRPr lang="en-US" sz="60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Dash Board (Monitoring)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</a:rPr>
              <a:t>Queue Management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</a:endParaRPr>
          </a:p>
        </p:txBody>
      </p:sp>
      <p:pic>
        <p:nvPicPr>
          <p:cNvPr id="4" name="Picture 5" descr="Etest.JPG"/>
          <p:cNvPicPr>
            <a:picLocks noChangeAspect="1"/>
          </p:cNvPicPr>
          <p:nvPr/>
        </p:nvPicPr>
        <p:blipFill>
          <a:blip r:embed="rId2">
            <a:lum contrast="40000"/>
          </a:blip>
          <a:srcRect l="43909" r="-15" b="76832"/>
          <a:stretch>
            <a:fillRect/>
          </a:stretch>
        </p:blipFill>
        <p:spPr bwMode="auto">
          <a:xfrm>
            <a:off x="381000" y="2667000"/>
            <a:ext cx="1928826" cy="116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38419" y="3810513"/>
            <a:ext cx="17145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Univers Condensed" pitchFamily="34" charset="0"/>
                <a:cs typeface="Aharoni" pitchFamily="2" charset="-79"/>
              </a:rPr>
              <a:t>Queue Management</a:t>
            </a: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3" descr="medtest 1.JPG"/>
          <p:cNvPicPr>
            <a:picLocks noChangeAspect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500298" y="2143116"/>
            <a:ext cx="2928931" cy="225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medtest.JPG"/>
          <p:cNvPicPr>
            <a:picLocks noChangeAspect="1"/>
          </p:cNvPicPr>
          <p:nvPr/>
        </p:nvPicPr>
        <p:blipFill>
          <a:blip r:embed="rId4">
            <a:lum bright="30000" contrast="40000"/>
          </a:blip>
          <a:srcRect l="6329" t="16760" r="4231" b="1535"/>
          <a:stretch>
            <a:fillRect/>
          </a:stretch>
        </p:blipFill>
        <p:spPr bwMode="auto">
          <a:xfrm>
            <a:off x="5572132" y="2071678"/>
            <a:ext cx="3252276" cy="234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3643313" y="4429125"/>
            <a:ext cx="17145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Univers Condensed" pitchFamily="34" charset="0"/>
                <a:cs typeface="Aharoni" pitchFamily="2" charset="-79"/>
              </a:rPr>
              <a:t>Doctor</a:t>
            </a: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250" y="4429125"/>
            <a:ext cx="17145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Univers Condensed" pitchFamily="34" charset="0"/>
                <a:cs typeface="Aharoni" pitchFamily="2" charset="-79"/>
              </a:rPr>
              <a:t>Supporting Staff</a:t>
            </a: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2500" r="36657" b="28125"/>
          <a:stretch>
            <a:fillRect/>
          </a:stretch>
        </p:blipFill>
        <p:spPr bwMode="auto">
          <a:xfrm>
            <a:off x="-1" y="609600"/>
            <a:ext cx="924025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Bus/Train Timing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  <p:pic>
        <p:nvPicPr>
          <p:cNvPr id="2050" name="Picture 2" descr="C:\Documents and Settings\Administrator\Desktop\Meeting18 (1)\E-disha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38" y="2433638"/>
            <a:ext cx="9135627" cy="2290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Online Quiz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</a:rPr>
              <a:t>Digital Visitor Book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Village Information System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500" t="13333" r="28750" b="10000"/>
          <a:stretch>
            <a:fillRect/>
          </a:stretch>
        </p:blipFill>
        <p:spPr bwMode="auto">
          <a:xfrm>
            <a:off x="-1" y="609600"/>
            <a:ext cx="9144001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err="1" smtClean="0">
                <a:latin typeface="Arial Black" pitchFamily="34" charset="0"/>
                <a:hlinkClick r:id="rId2" action="ppaction://hlinkpres?slideindex=1&amp;slidetitle="/>
              </a:rPr>
              <a:t>Disnic</a:t>
            </a: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 Plan 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Presentation will cover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6324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Initiatives</a:t>
            </a:r>
          </a:p>
          <a:p>
            <a:pPr lvl="1"/>
            <a:r>
              <a:rPr lang="en-US" dirty="0" smtClean="0"/>
              <a:t>Five essential</a:t>
            </a:r>
          </a:p>
          <a:p>
            <a:pPr lvl="2"/>
            <a:r>
              <a:rPr lang="en-US" dirty="0" smtClean="0"/>
              <a:t>Awareness</a:t>
            </a:r>
          </a:p>
          <a:p>
            <a:pPr lvl="2"/>
            <a:r>
              <a:rPr lang="en-US" dirty="0" smtClean="0"/>
              <a:t>Apply</a:t>
            </a:r>
          </a:p>
          <a:p>
            <a:pPr lvl="2"/>
            <a:r>
              <a:rPr lang="en-US" dirty="0" smtClean="0"/>
              <a:t>Status Enquiry</a:t>
            </a:r>
          </a:p>
          <a:p>
            <a:pPr lvl="2"/>
            <a:r>
              <a:rPr lang="en-US" dirty="0" smtClean="0"/>
              <a:t>Monitoring</a:t>
            </a:r>
          </a:p>
          <a:p>
            <a:pPr lvl="2"/>
            <a:r>
              <a:rPr lang="en-US" dirty="0" smtClean="0"/>
              <a:t>Grievances</a:t>
            </a:r>
          </a:p>
          <a:p>
            <a:pPr lvl="1"/>
            <a:r>
              <a:rPr lang="en-US" dirty="0" smtClean="0"/>
              <a:t>Citizen Centric Services Dc Office/</a:t>
            </a:r>
            <a:r>
              <a:rPr lang="en-US" dirty="0" err="1" smtClean="0"/>
              <a:t>SDM</a:t>
            </a:r>
            <a:r>
              <a:rPr lang="en-US" dirty="0" smtClean="0"/>
              <a:t> Office</a:t>
            </a:r>
          </a:p>
          <a:p>
            <a:pPr lvl="2"/>
            <a:r>
              <a:rPr lang="en-US" dirty="0" smtClean="0"/>
              <a:t>Citizens facilitation</a:t>
            </a:r>
          </a:p>
          <a:p>
            <a:pPr lvl="3"/>
            <a:r>
              <a:rPr lang="en-US" dirty="0" smtClean="0"/>
              <a:t>Application Window</a:t>
            </a:r>
          </a:p>
          <a:p>
            <a:pPr lvl="3"/>
            <a:r>
              <a:rPr lang="en-US" dirty="0" err="1" smtClean="0"/>
              <a:t>SMS</a:t>
            </a:r>
            <a:r>
              <a:rPr lang="en-US" dirty="0" smtClean="0"/>
              <a:t> Alerts about fee charged, </a:t>
            </a:r>
            <a:r>
              <a:rPr lang="en-US" dirty="0" err="1" smtClean="0"/>
              <a:t>Despatch,Objection</a:t>
            </a:r>
            <a:r>
              <a:rPr lang="en-US" dirty="0" smtClean="0"/>
              <a:t>….</a:t>
            </a:r>
          </a:p>
          <a:p>
            <a:pPr lvl="3"/>
            <a:r>
              <a:rPr lang="en-US" dirty="0" smtClean="0"/>
              <a:t>Status Enquiry/Helpline</a:t>
            </a:r>
          </a:p>
          <a:p>
            <a:pPr lvl="2"/>
            <a:r>
              <a:rPr lang="en-US" dirty="0" smtClean="0"/>
              <a:t>Monitoring through Alert Messages/Dash Boards</a:t>
            </a:r>
          </a:p>
          <a:p>
            <a:pPr lvl="1"/>
            <a:r>
              <a:rPr lang="en-US" dirty="0" smtClean="0"/>
              <a:t>Citizen Centric Services General</a:t>
            </a:r>
          </a:p>
          <a:p>
            <a:pPr lvl="2"/>
            <a:r>
              <a:rPr lang="en-US" dirty="0" smtClean="0"/>
              <a:t>Awareness Window</a:t>
            </a:r>
          </a:p>
          <a:p>
            <a:pPr lvl="2"/>
            <a:r>
              <a:rPr lang="en-US" dirty="0" smtClean="0"/>
              <a:t>Events/Happening</a:t>
            </a:r>
          </a:p>
          <a:p>
            <a:pPr lvl="1"/>
            <a:r>
              <a:rPr lang="en-US" dirty="0" smtClean="0"/>
              <a:t>Infrastructure</a:t>
            </a:r>
          </a:p>
          <a:p>
            <a:pPr lvl="2"/>
            <a:r>
              <a:rPr lang="en-US" dirty="0" smtClean="0"/>
              <a:t>N-Computing</a:t>
            </a:r>
          </a:p>
          <a:p>
            <a:pPr lvl="2"/>
            <a:r>
              <a:rPr lang="en-US" dirty="0" smtClean="0"/>
              <a:t>Dash Board</a:t>
            </a:r>
          </a:p>
          <a:p>
            <a:pPr lvl="1"/>
            <a:r>
              <a:rPr lang="en-US" dirty="0" smtClean="0"/>
              <a:t>Departments Level </a:t>
            </a:r>
          </a:p>
          <a:p>
            <a:pPr lvl="2"/>
            <a:r>
              <a:rPr lang="en-US" dirty="0" smtClean="0"/>
              <a:t>Revenue</a:t>
            </a:r>
          </a:p>
          <a:p>
            <a:pPr lvl="2"/>
            <a:r>
              <a:rPr lang="en-US" dirty="0" smtClean="0"/>
              <a:t>Development</a:t>
            </a:r>
          </a:p>
          <a:p>
            <a:pPr lvl="2"/>
            <a:r>
              <a:rPr lang="en-US" dirty="0" smtClean="0"/>
              <a:t>Education</a:t>
            </a:r>
          </a:p>
          <a:p>
            <a:pPr lvl="2"/>
            <a:r>
              <a:rPr lang="en-US" dirty="0" smtClean="0"/>
              <a:t>Transport</a:t>
            </a:r>
          </a:p>
          <a:p>
            <a:pPr lvl="2"/>
            <a:r>
              <a:rPr lang="en-US" dirty="0" smtClean="0"/>
              <a:t>Election</a:t>
            </a:r>
          </a:p>
          <a:p>
            <a:pPr lvl="2"/>
            <a:r>
              <a:rPr lang="en-US" dirty="0" err="1" smtClean="0"/>
              <a:t>ESA</a:t>
            </a:r>
            <a:endParaRPr lang="en-US" dirty="0" smtClean="0"/>
          </a:p>
          <a:p>
            <a:pPr lvl="2"/>
            <a:r>
              <a:rPr lang="en-US" dirty="0" smtClean="0"/>
              <a:t>Tourism</a:t>
            </a:r>
          </a:p>
          <a:p>
            <a:pPr lvl="2"/>
            <a:r>
              <a:rPr lang="en-US" dirty="0" smtClean="0"/>
              <a:t>Employment Exchange</a:t>
            </a:r>
          </a:p>
          <a:p>
            <a:pPr lvl="2"/>
            <a:r>
              <a:rPr lang="en-US" dirty="0" smtClean="0"/>
              <a:t>District Library</a:t>
            </a:r>
          </a:p>
          <a:p>
            <a:pPr lvl="2"/>
            <a:r>
              <a:rPr lang="en-US" dirty="0" smtClean="0"/>
              <a:t>Deaf &amp; Dumb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42973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Employment Exchange</a:t>
            </a:r>
            <a:b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</a:b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&amp; </a:t>
            </a:r>
            <a:b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</a:b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District Library</a:t>
            </a: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42973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E-</a:t>
            </a:r>
            <a:r>
              <a:rPr lang="en-US" sz="5400" dirty="0" err="1" smtClean="0">
                <a:latin typeface="Arial Black" pitchFamily="34" charset="0"/>
                <a:hlinkClick r:id="rId2" action="ppaction://hlinkpres?slideindex=1&amp;slidetitle="/>
              </a:rPr>
              <a:t>Patwar</a:t>
            </a: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 </a:t>
            </a:r>
            <a:r>
              <a:rPr lang="en-US" sz="5400" dirty="0" err="1" smtClean="0">
                <a:latin typeface="Arial Black" pitchFamily="34" charset="0"/>
                <a:hlinkClick r:id="rId2" action="ppaction://hlinkpres?slideindex=1&amp;slidetitle="/>
              </a:rPr>
              <a:t>Seva</a:t>
            </a: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 Kendra</a:t>
            </a:r>
            <a:b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</a:b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&amp;</a:t>
            </a:r>
            <a:b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</a:b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Modernize Record Room</a:t>
            </a: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pic>
        <p:nvPicPr>
          <p:cNvPr id="4" name="Picture 2" descr="C:\Users\admin\Downloads\hiss 57.5x37 star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 b="77650"/>
          <a:stretch>
            <a:fillRect/>
          </a:stretch>
        </p:blipFill>
        <p:spPr bwMode="auto">
          <a:xfrm>
            <a:off x="0" y="2133600"/>
            <a:ext cx="899927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Events/Happenings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7150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 Black" pitchFamily="34" charset="0"/>
              </a:rPr>
              <a:t>Land Record</a:t>
            </a:r>
          </a:p>
          <a:p>
            <a:pPr lvl="2"/>
            <a:r>
              <a:rPr lang="en-US" sz="2000" dirty="0" smtClean="0">
                <a:latin typeface="Arial Black" pitchFamily="34" charset="0"/>
              </a:rPr>
              <a:t>Member of Development Team</a:t>
            </a:r>
          </a:p>
          <a:p>
            <a:pPr lvl="2"/>
            <a:r>
              <a:rPr lang="en-US" sz="2000" dirty="0" smtClean="0">
                <a:latin typeface="Arial Black" pitchFamily="34" charset="0"/>
              </a:rPr>
              <a:t>Touch Screen</a:t>
            </a:r>
          </a:p>
          <a:p>
            <a:pPr lvl="2"/>
            <a:r>
              <a:rPr lang="en-US" sz="2000" dirty="0" smtClean="0">
                <a:latin typeface="Arial Black" pitchFamily="34" charset="0"/>
              </a:rPr>
              <a:t>E-</a:t>
            </a:r>
            <a:r>
              <a:rPr lang="en-US" sz="2000" dirty="0" err="1" smtClean="0">
                <a:latin typeface="Arial Black" pitchFamily="34" charset="0"/>
              </a:rPr>
              <a:t>PatwarKhana</a:t>
            </a:r>
            <a:endParaRPr lang="en-US" sz="2000" dirty="0" smtClean="0">
              <a:latin typeface="Arial Black" pitchFamily="34" charset="0"/>
            </a:endParaRPr>
          </a:p>
          <a:p>
            <a:pPr lvl="2"/>
            <a:r>
              <a:rPr lang="en-US" sz="2000" dirty="0" smtClean="0">
                <a:latin typeface="Arial Black" pitchFamily="34" charset="0"/>
              </a:rPr>
              <a:t>Record Room i.e. Compactors</a:t>
            </a:r>
          </a:p>
          <a:p>
            <a:r>
              <a:rPr lang="en-US" sz="2000" dirty="0" smtClean="0">
                <a:latin typeface="Arial Black" pitchFamily="34" charset="0"/>
              </a:rPr>
              <a:t>Election</a:t>
            </a:r>
          </a:p>
          <a:p>
            <a:pPr lvl="2"/>
            <a:r>
              <a:rPr lang="en-US" sz="2000" dirty="0" smtClean="0">
                <a:latin typeface="Arial Black" pitchFamily="34" charset="0"/>
              </a:rPr>
              <a:t>Deployment of Staff</a:t>
            </a:r>
          </a:p>
          <a:p>
            <a:pPr lvl="2"/>
            <a:r>
              <a:rPr lang="en-US" sz="2000" dirty="0" smtClean="0">
                <a:latin typeface="Arial Black" pitchFamily="34" charset="0"/>
              </a:rPr>
              <a:t>Communication Plan</a:t>
            </a:r>
          </a:p>
          <a:p>
            <a:pPr lvl="2"/>
            <a:r>
              <a:rPr lang="en-US" sz="2000" dirty="0" smtClean="0">
                <a:latin typeface="Arial Black" pitchFamily="34" charset="0"/>
              </a:rPr>
              <a:t>Touch Screen</a:t>
            </a:r>
          </a:p>
          <a:p>
            <a:r>
              <a:rPr lang="en-US" sz="2000" dirty="0" smtClean="0">
                <a:latin typeface="Arial Black" pitchFamily="34" charset="0"/>
              </a:rPr>
              <a:t>DDPO Office </a:t>
            </a:r>
          </a:p>
          <a:p>
            <a:pPr lvl="2"/>
            <a:r>
              <a:rPr lang="en-US" sz="2000" dirty="0" smtClean="0">
                <a:latin typeface="Arial Black" pitchFamily="34" charset="0"/>
              </a:rPr>
              <a:t>MIS Room, Touch Screen, Lease Land, Surplus land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150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 Black" pitchFamily="34" charset="0"/>
              </a:rPr>
              <a:t>Health</a:t>
            </a:r>
          </a:p>
          <a:p>
            <a:pPr lvl="2"/>
            <a:r>
              <a:rPr lang="en-US" sz="2000" dirty="0" smtClean="0">
                <a:latin typeface="Arial Black" pitchFamily="34" charset="0"/>
              </a:rPr>
              <a:t>Birth &amp; Death Scanning of Data</a:t>
            </a:r>
          </a:p>
          <a:p>
            <a:pPr lvl="2"/>
            <a:r>
              <a:rPr lang="en-US" sz="2000" dirty="0" smtClean="0">
                <a:latin typeface="Arial Black" pitchFamily="34" charset="0"/>
              </a:rPr>
              <a:t>File Tracking System</a:t>
            </a:r>
          </a:p>
          <a:p>
            <a:pPr lvl="2"/>
            <a:r>
              <a:rPr lang="en-US" sz="2000" dirty="0" smtClean="0">
                <a:latin typeface="Arial Black" pitchFamily="34" charset="0"/>
              </a:rPr>
              <a:t>Touch Screen</a:t>
            </a:r>
          </a:p>
          <a:p>
            <a:pPr lvl="2"/>
            <a:r>
              <a:rPr lang="en-US" sz="2000" dirty="0" err="1" smtClean="0">
                <a:latin typeface="Arial Black" pitchFamily="34" charset="0"/>
              </a:rPr>
              <a:t>SMS</a:t>
            </a:r>
            <a:endParaRPr lang="en-US" sz="2000" dirty="0" smtClean="0">
              <a:latin typeface="Arial Black" pitchFamily="34" charset="0"/>
            </a:endParaRPr>
          </a:p>
          <a:p>
            <a:r>
              <a:rPr lang="en-US" sz="2000" dirty="0" smtClean="0">
                <a:latin typeface="Arial Black" pitchFamily="34" charset="0"/>
              </a:rPr>
              <a:t>Document Required</a:t>
            </a:r>
          </a:p>
          <a:p>
            <a:r>
              <a:rPr lang="en-US" sz="2000" dirty="0" smtClean="0">
                <a:latin typeface="Arial Black" pitchFamily="34" charset="0"/>
              </a:rPr>
              <a:t>VIMS</a:t>
            </a:r>
          </a:p>
          <a:p>
            <a:r>
              <a:rPr lang="en-US" sz="2000" dirty="0" err="1" smtClean="0">
                <a:latin typeface="Arial Black" pitchFamily="34" charset="0"/>
              </a:rPr>
              <a:t>Dak</a:t>
            </a:r>
            <a:r>
              <a:rPr lang="en-US" sz="2000" dirty="0" smtClean="0">
                <a:latin typeface="Arial Black" pitchFamily="34" charset="0"/>
              </a:rPr>
              <a:t> Monitoring</a:t>
            </a:r>
          </a:p>
          <a:p>
            <a:r>
              <a:rPr lang="en-US" sz="2000" dirty="0" smtClean="0">
                <a:latin typeface="Arial Black" pitchFamily="34" charset="0"/>
              </a:rPr>
              <a:t>Copying Branch</a:t>
            </a:r>
          </a:p>
          <a:p>
            <a:r>
              <a:rPr lang="en-US" sz="2000" dirty="0" smtClean="0">
                <a:latin typeface="Arial Black" pitchFamily="34" charset="0"/>
              </a:rPr>
              <a:t>Budget</a:t>
            </a:r>
          </a:p>
          <a:p>
            <a:r>
              <a:rPr lang="en-US" sz="2000" dirty="0" err="1" smtClean="0">
                <a:latin typeface="Arial Black" pitchFamily="34" charset="0"/>
              </a:rPr>
              <a:t>Bm</a:t>
            </a:r>
            <a:r>
              <a:rPr lang="en-US" sz="2000" dirty="0" smtClean="0">
                <a:latin typeface="Arial Black" pitchFamily="34" charset="0"/>
              </a:rPr>
              <a:t> 2629</a:t>
            </a:r>
          </a:p>
          <a:p>
            <a:r>
              <a:rPr lang="en-US" sz="2000" dirty="0" err="1" smtClean="0">
                <a:latin typeface="Arial Black" pitchFamily="34" charset="0"/>
              </a:rPr>
              <a:t>Wifi</a:t>
            </a:r>
            <a:endParaRPr lang="en-US" sz="2000" dirty="0" smtClean="0">
              <a:latin typeface="Arial Black" pitchFamily="34" charset="0"/>
            </a:endParaRPr>
          </a:p>
          <a:p>
            <a:r>
              <a:rPr lang="en-US" sz="2000" dirty="0" smtClean="0">
                <a:latin typeface="Arial Black" pitchFamily="34" charset="0"/>
              </a:rPr>
              <a:t>Result Through Binocular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/>
              <a:t>Police </a:t>
            </a:r>
            <a:r>
              <a:rPr lang="en-US" dirty="0" err="1" smtClean="0"/>
              <a:t>Deptt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86399"/>
          </a:xfrm>
        </p:spPr>
        <p:txBody>
          <a:bodyPr/>
          <a:lstStyle/>
          <a:p>
            <a:r>
              <a:rPr lang="en-US" dirty="0" smtClean="0">
                <a:hlinkClick r:id="rId2" action="ppaction://hlinkpres?slideindex=1&amp;slidetitle="/>
              </a:rPr>
              <a:t>Mobile Tracking System</a:t>
            </a:r>
            <a:endParaRPr lang="en-US" dirty="0" smtClean="0"/>
          </a:p>
          <a:p>
            <a:r>
              <a:rPr lang="en-US" dirty="0" smtClean="0"/>
              <a:t>Touch Screen</a:t>
            </a:r>
          </a:p>
          <a:p>
            <a:r>
              <a:rPr lang="en-US" dirty="0" smtClean="0"/>
              <a:t>Act &amp; Proc.</a:t>
            </a:r>
          </a:p>
          <a:p>
            <a:r>
              <a:rPr lang="en-US" dirty="0" smtClean="0"/>
              <a:t>How we Act</a:t>
            </a:r>
          </a:p>
          <a:p>
            <a:r>
              <a:rPr lang="en-US" dirty="0" smtClean="0"/>
              <a:t>Character verification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  <a:hlinkClick r:id="rId2" action="ppaction://hlinkpres?slideindex=1&amp;slidetitle="/>
              </a:rPr>
              <a:t>Deaf &amp; Dumb</a:t>
            </a:r>
            <a:endParaRPr lang="en-US" b="1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  <a:hlinkClick r:id="rId2" action="ppaction://hlinkpres?slideindex=1&amp;slidetitle="/>
              </a:rPr>
              <a:t>Online Test</a:t>
            </a:r>
            <a:endParaRPr lang="en-US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Employees deputed on Court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Honorable court  may be requested to take the cases where Govt. Official are involved on a particular day of the week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dirty="0" smtClean="0"/>
              <a:t>Initiatives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Statistical Department should be strengthen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029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In Present system, in some offices even Senior Level officers are seen involved in the reporting process</a:t>
            </a:r>
          </a:p>
          <a:p>
            <a:r>
              <a:rPr lang="en-US" sz="4400" dirty="0" smtClean="0"/>
              <a:t>Or in some cases department even not care the data </a:t>
            </a:r>
          </a:p>
          <a:p>
            <a:r>
              <a:rPr lang="en-US" sz="4400" dirty="0" smtClean="0"/>
              <a:t>If Statistical Dept. strengthen, then integration of data can be achieved up to large extent.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6096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System should be developed keeping in view the extent </a:t>
            </a:r>
            <a:r>
              <a:rPr lang="en-US" sz="6000" b="1" dirty="0" err="1" smtClean="0"/>
              <a:t>upto</a:t>
            </a:r>
            <a:r>
              <a:rPr lang="en-US" sz="6000" b="1" dirty="0" smtClean="0"/>
              <a:t> it can be implemented</a:t>
            </a:r>
            <a:endParaRPr lang="en-US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6096000"/>
          </a:xfrm>
        </p:spPr>
        <p:txBody>
          <a:bodyPr>
            <a:noAutofit/>
          </a:bodyPr>
          <a:lstStyle/>
          <a:p>
            <a:pPr algn="l"/>
            <a:r>
              <a:rPr lang="en-US" sz="4000" i="1" dirty="0" smtClean="0"/>
              <a:t>1. Registries of Unauthorized Colonies</a:t>
            </a:r>
            <a:br>
              <a:rPr lang="en-US" sz="4000" i="1" dirty="0" smtClean="0"/>
            </a:br>
            <a:r>
              <a:rPr lang="en-US" sz="4000" i="1" dirty="0" smtClean="0"/>
              <a:t>2. Photograph of </a:t>
            </a:r>
            <a:r>
              <a:rPr lang="en-US" sz="4000" i="1" dirty="0" err="1" smtClean="0"/>
              <a:t>tehsildar</a:t>
            </a:r>
            <a:r>
              <a:rPr lang="en-US" sz="4000" i="1" dirty="0" smtClean="0"/>
              <a:t> in Registration</a:t>
            </a:r>
            <a:br>
              <a:rPr lang="en-US" sz="4000" i="1" dirty="0" smtClean="0"/>
            </a:br>
            <a:r>
              <a:rPr lang="en-US" sz="4000" i="1" dirty="0" smtClean="0"/>
              <a:t>3. No </a:t>
            </a:r>
            <a:r>
              <a:rPr lang="en-US" sz="4000" i="1" dirty="0" err="1" smtClean="0"/>
              <a:t>Tehsildar</a:t>
            </a:r>
            <a:r>
              <a:rPr lang="en-US" sz="4000" i="1" dirty="0" smtClean="0"/>
              <a:t> is returning the Reg. in a proper way, if it has any objection</a:t>
            </a:r>
            <a:br>
              <a:rPr lang="en-US" sz="4000" i="1" dirty="0" smtClean="0"/>
            </a:br>
            <a:r>
              <a:rPr lang="en-US" sz="4000" i="1" dirty="0" smtClean="0"/>
              <a:t>4. </a:t>
            </a:r>
            <a:r>
              <a:rPr lang="en-US" sz="4000" i="1" dirty="0" err="1" smtClean="0"/>
              <a:t>NOC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5.Stay</a:t>
            </a:r>
            <a:r>
              <a:rPr lang="en-US" i="1" dirty="0" smtClean="0"/>
              <a:t> and attachments are not being maintained </a:t>
            </a:r>
            <a:endParaRPr lang="en-US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Implementation &amp; Monitoring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 should only be Liaison Officer</a:t>
            </a:r>
          </a:p>
          <a:p>
            <a:r>
              <a:rPr lang="en-US" dirty="0" smtClean="0"/>
              <a:t>Concerned Department should take the initiative through their department officers to implement the project i.e. Fixation of Owner ship</a:t>
            </a:r>
          </a:p>
          <a:p>
            <a:r>
              <a:rPr lang="en-US" dirty="0" smtClean="0"/>
              <a:t>Cases. 1. Ration Card Data entry 2. Election data Entry 3. Birth &amp; Death  4. CSC </a:t>
            </a:r>
            <a:r>
              <a:rPr lang="en-US" dirty="0" err="1" smtClean="0"/>
              <a:t>5.Aadhar</a:t>
            </a:r>
            <a:r>
              <a:rPr lang="en-US" dirty="0" smtClean="0"/>
              <a:t> card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572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All Departments should be asked to update the list of </a:t>
            </a:r>
            <a:r>
              <a:rPr lang="en-US" sz="4400" dirty="0" err="1" smtClean="0"/>
              <a:t>Officrs</a:t>
            </a:r>
            <a:r>
              <a:rPr lang="en-US" sz="4400" dirty="0" smtClean="0"/>
              <a:t>/Employees on their state website. District website should provide the link only. Very bad impressions.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Max. document should be sent through Speed Post.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</a:t>
            </a:r>
          </a:p>
          <a:p>
            <a:r>
              <a:rPr lang="en-US" dirty="0" smtClean="0"/>
              <a:t>DL/LL/CL</a:t>
            </a:r>
          </a:p>
          <a:p>
            <a:r>
              <a:rPr lang="en-US" dirty="0" smtClean="0"/>
              <a:t>Ration Card</a:t>
            </a:r>
          </a:p>
          <a:p>
            <a:r>
              <a:rPr lang="en-US" dirty="0" smtClean="0"/>
              <a:t>Sr. Citizen card</a:t>
            </a:r>
          </a:p>
          <a:p>
            <a:r>
              <a:rPr lang="en-US" dirty="0" smtClean="0"/>
              <a:t>Reg. Deed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through Credit card/DD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used by only few.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ownloads\haryana roadways.jpg"/>
          <p:cNvPicPr/>
          <p:nvPr/>
        </p:nvPicPr>
        <p:blipFill>
          <a:blip r:embed="rId2" cstate="print"/>
          <a:srcRect r="3498"/>
          <a:stretch>
            <a:fillRect/>
          </a:stretch>
        </p:blipFill>
        <p:spPr bwMode="auto">
          <a:xfrm>
            <a:off x="1143000" y="1"/>
            <a:ext cx="6299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dirty="0" smtClean="0"/>
              <a:t>Thank You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Application Window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SMS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Status Enquiry / Helpline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Awareness Window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Grievances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Arial Black" pitchFamily="34" charset="0"/>
                <a:hlinkClick r:id="rId2" action="ppaction://hlinkpres?slideindex=1&amp;slidetitle="/>
              </a:rPr>
              <a:t>N-Computing Devices</a:t>
            </a:r>
          </a:p>
          <a:p>
            <a:pPr algn="ctr">
              <a:buNone/>
            </a:pPr>
            <a:endParaRPr lang="en-US" sz="5400" dirty="0">
              <a:latin typeface="Arial Black" pitchFamily="34" charset="0"/>
              <a:hlinkClick r:id="rId2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434</Words>
  <Application>Microsoft Office PowerPoint</Application>
  <PresentationFormat>On-screen Show (4:3)</PresentationFormat>
  <Paragraphs>135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Presentation by Vinod Kumar, DIO, NIC, Kurukshetra</vt:lpstr>
      <vt:lpstr>Presentation will cover ….</vt:lpstr>
      <vt:lpstr>Initiatives</vt:lpstr>
      <vt:lpstr>Initiatives</vt:lpstr>
      <vt:lpstr>Initiatives</vt:lpstr>
      <vt:lpstr>Initiatives</vt:lpstr>
      <vt:lpstr>Initiatives</vt:lpstr>
      <vt:lpstr>Initiatives</vt:lpstr>
      <vt:lpstr>Initiatives</vt:lpstr>
      <vt:lpstr>Initiatives</vt:lpstr>
      <vt:lpstr>Initiatives</vt:lpstr>
      <vt:lpstr>Initiatives</vt:lpstr>
      <vt:lpstr>Initiatives</vt:lpstr>
      <vt:lpstr>Slide 14</vt:lpstr>
      <vt:lpstr>Initiatives</vt:lpstr>
      <vt:lpstr>Initiatives</vt:lpstr>
      <vt:lpstr>Initiatives</vt:lpstr>
      <vt:lpstr>Village Information System</vt:lpstr>
      <vt:lpstr>Initiatives</vt:lpstr>
      <vt:lpstr>Employment Exchange &amp;  District Library</vt:lpstr>
      <vt:lpstr>E-Patwar Seva Kendra &amp; Modernize Record Room</vt:lpstr>
      <vt:lpstr>Initiatives</vt:lpstr>
      <vt:lpstr>Initiatives</vt:lpstr>
      <vt:lpstr>Initiatives</vt:lpstr>
      <vt:lpstr>Initiatives</vt:lpstr>
      <vt:lpstr>Police Deptt.</vt:lpstr>
      <vt:lpstr>Deaf &amp; Dumb</vt:lpstr>
      <vt:lpstr>Online Test</vt:lpstr>
      <vt:lpstr>Employees deputed on Court Cases</vt:lpstr>
      <vt:lpstr>Statistical Department should be strengthen</vt:lpstr>
      <vt:lpstr>System should be developed keeping in view the extent upto it can be implemented</vt:lpstr>
      <vt:lpstr>1. Registries of Unauthorized Colonies 2. Photograph of tehsildar in Registration 3. No Tehsildar is returning the Reg. in a proper way, if it has any objection 4. NOC  5.Stay and attachments are not being maintained </vt:lpstr>
      <vt:lpstr>Implementation &amp; Monitoring </vt:lpstr>
      <vt:lpstr>Slide 34</vt:lpstr>
      <vt:lpstr>Max. document should be sent through Speed Post. </vt:lpstr>
      <vt:lpstr>Payment through Credit card/DD</vt:lpstr>
      <vt:lpstr>Slide 37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should be developed keeping in view the extent upto it can be implemented.  e.g. Photograph of tehsildar in Registration</dc:title>
  <dc:creator>dio</dc:creator>
  <cp:lastModifiedBy>dio laptop</cp:lastModifiedBy>
  <cp:revision>145</cp:revision>
  <dcterms:created xsi:type="dcterms:W3CDTF">2015-11-17T03:34:07Z</dcterms:created>
  <dcterms:modified xsi:type="dcterms:W3CDTF">2015-11-18T06:16:57Z</dcterms:modified>
</cp:coreProperties>
</file>