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71B2-F0FE-41EA-8F23-41DC8B49A866}" type="datetimeFigureOut">
              <a:rPr lang="en-US" smtClean="0"/>
              <a:t>17/11/2015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1730-CFE9-45B0-B72F-60AFFEFFB0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71B2-F0FE-41EA-8F23-41DC8B49A866}" type="datetimeFigureOut">
              <a:rPr lang="en-US" smtClean="0"/>
              <a:t>17/11/2015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1730-CFE9-45B0-B72F-60AFFEFFB0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71B2-F0FE-41EA-8F23-41DC8B49A866}" type="datetimeFigureOut">
              <a:rPr lang="en-US" smtClean="0"/>
              <a:t>17/11/2015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1730-CFE9-45B0-B72F-60AFFEFFB0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71B2-F0FE-41EA-8F23-41DC8B49A866}" type="datetimeFigureOut">
              <a:rPr lang="en-US" smtClean="0"/>
              <a:t>17/11/2015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1730-CFE9-45B0-B72F-60AFFEFFB0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71B2-F0FE-41EA-8F23-41DC8B49A866}" type="datetimeFigureOut">
              <a:rPr lang="en-US" smtClean="0"/>
              <a:t>17/11/2015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1730-CFE9-45B0-B72F-60AFFEFFB0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71B2-F0FE-41EA-8F23-41DC8B49A866}" type="datetimeFigureOut">
              <a:rPr lang="en-US" smtClean="0"/>
              <a:t>17/11/2015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1730-CFE9-45B0-B72F-60AFFEFFB0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71B2-F0FE-41EA-8F23-41DC8B49A866}" type="datetimeFigureOut">
              <a:rPr lang="en-US" smtClean="0"/>
              <a:t>17/11/2015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1730-CFE9-45B0-B72F-60AFFEFFB0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71B2-F0FE-41EA-8F23-41DC8B49A866}" type="datetimeFigureOut">
              <a:rPr lang="en-US" smtClean="0"/>
              <a:t>17/11/2015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1730-CFE9-45B0-B72F-60AFFEFFB0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71B2-F0FE-41EA-8F23-41DC8B49A866}" type="datetimeFigureOut">
              <a:rPr lang="en-US" smtClean="0"/>
              <a:t>17/11/2015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1730-CFE9-45B0-B72F-60AFFEFFB0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71B2-F0FE-41EA-8F23-41DC8B49A866}" type="datetimeFigureOut">
              <a:rPr lang="en-US" smtClean="0"/>
              <a:t>17/11/2015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1730-CFE9-45B0-B72F-60AFFEFFB0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71B2-F0FE-41EA-8F23-41DC8B49A866}" type="datetimeFigureOut">
              <a:rPr lang="en-US" smtClean="0"/>
              <a:t>17/11/2015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1730-CFE9-45B0-B72F-60AFFEFFB0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971B2-F0FE-41EA-8F23-41DC8B49A866}" type="datetimeFigureOut">
              <a:rPr lang="en-US" smtClean="0"/>
              <a:t>17/11/2015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91730-CFE9-45B0-B72F-60AFFEFFB0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4000" cy="562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9144000" cy="514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4000" cy="585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144000" cy="632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DIOKKR</dc:creator>
  <cp:lastModifiedBy>DIOKKR</cp:lastModifiedBy>
  <cp:revision>1</cp:revision>
  <dcterms:created xsi:type="dcterms:W3CDTF">2015-11-17T17:34:33Z</dcterms:created>
  <dcterms:modified xsi:type="dcterms:W3CDTF">2015-11-17T17:38:59Z</dcterms:modified>
</cp:coreProperties>
</file>