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1E5519-DC64-4237-8B84-D7DA069F5D59}" type="datetimeFigureOut">
              <a:rPr lang="en-US" smtClean="0"/>
              <a:t>08/09/2015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8C3A253-7524-4DF8-ADB9-175EF1C796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05200"/>
            <a:ext cx="4114800" cy="24384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200" b="1" dirty="0" smtClean="0"/>
              <a:t>  Braham Sarovar</a:t>
            </a:r>
          </a:p>
          <a:p>
            <a:pPr algn="l">
              <a:buFont typeface="Wingdings" pitchFamily="2" charset="2"/>
              <a:buChar char="v"/>
            </a:pPr>
            <a:r>
              <a:rPr lang="en-US" sz="3200" b="1" dirty="0" smtClean="0"/>
              <a:t>  SriKrishna Museum</a:t>
            </a:r>
          </a:p>
          <a:p>
            <a:pPr algn="l">
              <a:buFont typeface="Wingdings" pitchFamily="2" charset="2"/>
              <a:buChar char="v"/>
            </a:pPr>
            <a:r>
              <a:rPr lang="en-US" sz="3200" b="1" dirty="0" smtClean="0"/>
              <a:t>  Panorama</a:t>
            </a:r>
          </a:p>
          <a:p>
            <a:pPr algn="l">
              <a:buFont typeface="Wingdings" pitchFamily="2" charset="2"/>
              <a:buChar char="v"/>
            </a:pPr>
            <a:r>
              <a:rPr lang="en-US" sz="3200" b="1" dirty="0" smtClean="0"/>
              <a:t>  Jyotisar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Free Wifi Access Point</a:t>
            </a:r>
            <a:endParaRPr lang="en-US" sz="6000" dirty="0"/>
          </a:p>
        </p:txBody>
      </p:sp>
      <p:pic>
        <p:nvPicPr>
          <p:cNvPr id="2050" name="Picture 2" descr="C:\Documents and Settings\Administrator\Desktop\Delete-Wi-Fi-Network-Profiles-W8.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429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need to create a user id if only want to access the information about the destination.</a:t>
            </a:r>
          </a:p>
          <a:p>
            <a:r>
              <a:rPr lang="en-US" dirty="0" smtClean="0"/>
              <a:t>No need to create a fresh user id when move from one destination to another</a:t>
            </a:r>
          </a:p>
          <a:p>
            <a:r>
              <a:rPr lang="en-US" dirty="0" smtClean="0"/>
              <a:t>Time duration : Presently no limit</a:t>
            </a:r>
          </a:p>
          <a:p>
            <a:r>
              <a:rPr lang="en-US" dirty="0" smtClean="0"/>
              <a:t>Speed Limit: 256 kbps</a:t>
            </a:r>
          </a:p>
          <a:p>
            <a:r>
              <a:rPr lang="en-US" dirty="0" smtClean="0"/>
              <a:t>Internet Access : </a:t>
            </a:r>
          </a:p>
          <a:p>
            <a:pPr lvl="2"/>
            <a:r>
              <a:rPr lang="en-US" dirty="0" err="1" smtClean="0"/>
              <a:t>SocialMedia</a:t>
            </a:r>
            <a:r>
              <a:rPr lang="en-US" dirty="0" smtClean="0"/>
              <a:t> Site</a:t>
            </a:r>
          </a:p>
          <a:p>
            <a:pPr lvl="2"/>
            <a:r>
              <a:rPr lang="en-US" dirty="0" smtClean="0"/>
              <a:t>Mails</a:t>
            </a:r>
          </a:p>
          <a:p>
            <a:pPr lvl="2"/>
            <a:r>
              <a:rPr lang="en-US" dirty="0" smtClean="0"/>
              <a:t>Browsing</a:t>
            </a:r>
          </a:p>
          <a:p>
            <a:pPr lvl="2"/>
            <a:r>
              <a:rPr lang="en-US" dirty="0" smtClean="0"/>
              <a:t>Searching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0200" y="228600"/>
            <a:ext cx="5867400" cy="6324601"/>
            <a:chOff x="1600200" y="228600"/>
            <a:chExt cx="5867400" cy="6324601"/>
          </a:xfrm>
        </p:grpSpPr>
        <p:pic>
          <p:nvPicPr>
            <p:cNvPr id="1028" name="Picture 4" descr="C:\Documents and Settings\Administrator\My Documents\Downloads\Screenshot_2015-08-25-09-35-22.png"/>
            <p:cNvPicPr>
              <a:picLocks noChangeAspect="1" noChangeArrowheads="1"/>
            </p:cNvPicPr>
            <p:nvPr/>
          </p:nvPicPr>
          <p:blipFill>
            <a:blip r:embed="rId2"/>
            <a:srcRect b="32797"/>
            <a:stretch>
              <a:fillRect/>
            </a:stretch>
          </p:blipFill>
          <p:spPr bwMode="auto">
            <a:xfrm>
              <a:off x="1600200" y="228600"/>
              <a:ext cx="5867400" cy="6324601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4038600" y="3276600"/>
              <a:ext cx="2971800" cy="1066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istrator\My Documents\Downloads\Screenshot_2015-08-25-09-34-11.png"/>
          <p:cNvPicPr>
            <a:picLocks noChangeAspect="1" noChangeArrowheads="1"/>
          </p:cNvPicPr>
          <p:nvPr/>
        </p:nvPicPr>
        <p:blipFill>
          <a:blip r:embed="rId2"/>
          <a:srcRect b="54425"/>
          <a:stretch>
            <a:fillRect/>
          </a:stretch>
        </p:blipFill>
        <p:spPr bwMode="auto">
          <a:xfrm>
            <a:off x="304800" y="266468"/>
            <a:ext cx="8517003" cy="6210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9283" t="14583" r="31479" b="19792"/>
          <a:stretch>
            <a:fillRect/>
          </a:stretch>
        </p:blipFill>
        <p:spPr bwMode="auto">
          <a:xfrm>
            <a:off x="4648200" y="990600"/>
            <a:ext cx="411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31845" t="13542" r="31845" b="22917"/>
          <a:stretch>
            <a:fillRect/>
          </a:stretch>
        </p:blipFill>
        <p:spPr bwMode="auto">
          <a:xfrm>
            <a:off x="533400" y="1143000"/>
            <a:ext cx="396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-1" y="228600"/>
          <a:ext cx="9035143" cy="6324600"/>
        </p:xfrm>
        <a:graphic>
          <a:graphicData uri="http://schemas.openxmlformats.org/presentationml/2006/ole">
            <p:oleObj spid="_x0000_s4101" name="Acrobat Document" r:id="rId3" imgW="5828995" imgH="754364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9459" name="Acrobat Document" r:id="rId3" imgW="7543621" imgH="582927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764482"/>
        </p:xfrm>
        <a:graphic>
          <a:graphicData uri="http://schemas.openxmlformats.org/presentationml/2006/ole">
            <p:oleObj spid="_x0000_s20482" name="Acrobat Document" r:id="rId3" imgW="7543621" imgH="582927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</TotalTime>
  <Words>68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Equity</vt:lpstr>
      <vt:lpstr>Adobe Acrobat Document</vt:lpstr>
      <vt:lpstr>Free Wifi Access Point</vt:lpstr>
      <vt:lpstr>Features:</vt:lpstr>
      <vt:lpstr>Slide 3</vt:lpstr>
      <vt:lpstr>Slide 4</vt:lpstr>
      <vt:lpstr>Slide 5</vt:lpstr>
      <vt:lpstr>Slide 6</vt:lpstr>
      <vt:lpstr>Slide 7</vt:lpstr>
      <vt:lpstr>Slide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FreeWifi Access Point</dc:title>
  <dc:creator>DIOKKR</dc:creator>
  <cp:lastModifiedBy>DIOKKR</cp:lastModifiedBy>
  <cp:revision>6</cp:revision>
  <dcterms:created xsi:type="dcterms:W3CDTF">2015-09-08T02:59:51Z</dcterms:created>
  <dcterms:modified xsi:type="dcterms:W3CDTF">2015-09-08T03:53:43Z</dcterms:modified>
</cp:coreProperties>
</file>